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2" r:id="rId7"/>
    <p:sldId id="265"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19CA7-EA3F-4273-81B6-9D01A3733E3A}"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19CA7-EA3F-4273-81B6-9D01A3733E3A}"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19CA7-EA3F-4273-81B6-9D01A3733E3A}"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19CA7-EA3F-4273-81B6-9D01A3733E3A}"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19CA7-EA3F-4273-81B6-9D01A3733E3A}"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19CA7-EA3F-4273-81B6-9D01A3733E3A}"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19CA7-EA3F-4273-81B6-9D01A3733E3A}"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19CA7-EA3F-4273-81B6-9D01A3733E3A}"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19CA7-EA3F-4273-81B6-9D01A3733E3A}"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19CA7-EA3F-4273-81B6-9D01A3733E3A}"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19CA7-EA3F-4273-81B6-9D01A3733E3A}"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6CE3E-5C5D-4893-A776-AC0B335EF0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19CA7-EA3F-4273-81B6-9D01A3733E3A}" type="datetimeFigureOut">
              <a:rPr lang="en-US" smtClean="0"/>
              <a:t>5/19/2024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6CE3E-5C5D-4893-A776-AC0B335EF0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istockphoto-658408684-612x612.jpg"/>
          <p:cNvPicPr>
            <a:picLocks noChangeAspect="1"/>
          </p:cNvPicPr>
          <p:nvPr/>
        </p:nvPicPr>
        <p:blipFill>
          <a:blip r:embed="rId2"/>
          <a:stretch>
            <a:fillRect/>
          </a:stretch>
        </p:blipFill>
        <p:spPr>
          <a:xfrm>
            <a:off x="0" y="0"/>
            <a:ext cx="9144000" cy="6858000"/>
          </a:xfrm>
          <a:prstGeom prst="rect">
            <a:avLst/>
          </a:prstGeom>
        </p:spPr>
      </p:pic>
      <p:pic>
        <p:nvPicPr>
          <p:cNvPr id="4" name="Picture 3" descr="WhatsApp_Image_2024-05-19_at_1.27.14_PM-removebg-preview.png"/>
          <p:cNvPicPr>
            <a:picLocks noChangeAspect="1"/>
          </p:cNvPicPr>
          <p:nvPr/>
        </p:nvPicPr>
        <p:blipFill>
          <a:blip r:embed="rId3"/>
          <a:stretch>
            <a:fillRect/>
          </a:stretch>
        </p:blipFill>
        <p:spPr>
          <a:xfrm>
            <a:off x="5181600" y="381000"/>
            <a:ext cx="3491211" cy="2400934"/>
          </a:xfrm>
          <a:prstGeom prst="rect">
            <a:avLst/>
          </a:prstGeom>
        </p:spPr>
      </p:pic>
      <p:sp>
        <p:nvSpPr>
          <p:cNvPr id="6" name="TextBox 5"/>
          <p:cNvSpPr txBox="1"/>
          <p:nvPr/>
        </p:nvSpPr>
        <p:spPr>
          <a:xfrm>
            <a:off x="228600" y="3276600"/>
            <a:ext cx="8763000"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spc="600" dirty="0" smtClean="0">
                <a:solidFill>
                  <a:schemeClr val="accent6">
                    <a:lumMod val="75000"/>
                  </a:schemeClr>
                </a:solidFill>
                <a:effectLst>
                  <a:outerShdw blurRad="38100" dist="38100" dir="2700000" algn="tl">
                    <a:srgbClr val="000000">
                      <a:alpha val="43137"/>
                    </a:srgbClr>
                  </a:outerShdw>
                </a:effectLst>
                <a:latin typeface="Bahnschrift" pitchFamily="34" charset="0"/>
                <a:ea typeface="Adobe Heiti Std R" pitchFamily="34" charset="-128"/>
              </a:rPr>
              <a:t>PRODUCT CATALOG</a:t>
            </a:r>
            <a:endParaRPr lang="en-US" sz="4000" b="1" spc="600" dirty="0">
              <a:solidFill>
                <a:schemeClr val="accent6">
                  <a:lumMod val="75000"/>
                </a:schemeClr>
              </a:solidFill>
              <a:effectLst>
                <a:outerShdw blurRad="38100" dist="38100" dir="2700000" algn="tl">
                  <a:srgbClr val="000000">
                    <a:alpha val="43137"/>
                  </a:srgbClr>
                </a:outerShdw>
              </a:effectLst>
              <a:latin typeface="Bahnschrift" pitchFamily="34" charset="0"/>
              <a:ea typeface="Adobe Heiti Std R" pitchFamily="34" charset="-128"/>
            </a:endParaRPr>
          </a:p>
        </p:txBody>
      </p:sp>
      <p:sp>
        <p:nvSpPr>
          <p:cNvPr id="13" name="TextBox 12"/>
          <p:cNvSpPr txBox="1"/>
          <p:nvPr/>
        </p:nvSpPr>
        <p:spPr>
          <a:xfrm>
            <a:off x="5410200" y="5396805"/>
            <a:ext cx="3657600" cy="1384995"/>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08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latin typeface="Bahnschrift Condensed" pitchFamily="34" charset="0"/>
              </a:rPr>
              <a:t>RR ENGINEERING WORKS SDN BHD</a:t>
            </a:r>
          </a:p>
          <a:p>
            <a:r>
              <a:rPr lang="en-US" sz="1400" dirty="0" smtClean="0">
                <a:latin typeface="Bahnschrift Condensed" pitchFamily="34" charset="0"/>
              </a:rPr>
              <a:t>N0 . 23 , JALAN NAYU 2/4,PERINDUSTRIAN TAMPOI JAYA</a:t>
            </a:r>
          </a:p>
          <a:p>
            <a:r>
              <a:rPr lang="en-US" sz="1400" dirty="0" smtClean="0">
                <a:latin typeface="Bahnschrift Condensed" pitchFamily="34" charset="0"/>
              </a:rPr>
              <a:t>81200 , JOHOR ,MALAYSIA</a:t>
            </a:r>
          </a:p>
          <a:p>
            <a:r>
              <a:rPr lang="en-US" sz="1400" dirty="0" smtClean="0">
                <a:latin typeface="Bahnschrift Condensed" pitchFamily="34" charset="0"/>
              </a:rPr>
              <a:t> Mr. Bharathi Rajan </a:t>
            </a:r>
          </a:p>
          <a:p>
            <a:r>
              <a:rPr lang="en-US" sz="1400" dirty="0" smtClean="0">
                <a:latin typeface="Bahnschrift Condensed" pitchFamily="34" charset="0"/>
              </a:rPr>
              <a:t>Tel: 07-232 9267 , Mobile : 016-724 4501 / 016-724 4502</a:t>
            </a:r>
          </a:p>
          <a:p>
            <a:r>
              <a:rPr lang="en-US" sz="1400" dirty="0" smtClean="0">
                <a:latin typeface="Bahnschrift Condensed" pitchFamily="34" charset="0"/>
              </a:rPr>
              <a:t>Email: sales@rrengineeringservices.com  </a:t>
            </a:r>
            <a:endParaRPr lang="en-US" sz="1400" dirty="0">
              <a:latin typeface="Bahnschrift Condensed" pitchFamily="34" charset="0"/>
            </a:endParaRPr>
          </a:p>
        </p:txBody>
      </p:sp>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2 ce clubs.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545472" y="152400"/>
            <a:ext cx="1712328" cy="646331"/>
          </a:xfrm>
          <a:prstGeom prst="rect">
            <a:avLst/>
          </a:prstGeom>
          <a:noFill/>
        </p:spPr>
        <p:txBody>
          <a:bodyPr wrap="none" rtlCol="0">
            <a:spAutoFit/>
          </a:bodyPr>
          <a:lstStyle/>
          <a:p>
            <a:pPr algn="ctr"/>
            <a:r>
              <a:rPr lang="en-US" sz="3600" b="1" dirty="0" smtClean="0">
                <a:solidFill>
                  <a:schemeClr val="bg1"/>
                </a:solidFill>
                <a:latin typeface="Bahnschrift Condensed" pitchFamily="34" charset="0"/>
              </a:rPr>
              <a:t>ABOUT US </a:t>
            </a:r>
            <a:endParaRPr lang="en-US" sz="3600" b="1" dirty="0">
              <a:solidFill>
                <a:schemeClr val="bg1"/>
              </a:solidFill>
              <a:latin typeface="Bahnschrift Condensed" pitchFamily="34" charset="0"/>
            </a:endParaRPr>
          </a:p>
        </p:txBody>
      </p:sp>
      <p:sp>
        <p:nvSpPr>
          <p:cNvPr id="6" name="TextBox 5"/>
          <p:cNvSpPr txBox="1"/>
          <p:nvPr/>
        </p:nvSpPr>
        <p:spPr>
          <a:xfrm>
            <a:off x="152401" y="685800"/>
            <a:ext cx="8991600" cy="1323439"/>
          </a:xfrm>
          <a:prstGeom prst="rect">
            <a:avLst/>
          </a:prstGeom>
          <a:noFill/>
        </p:spPr>
        <p:txBody>
          <a:bodyPr wrap="square" rtlCol="0">
            <a:spAutoFit/>
          </a:bodyPr>
          <a:lstStyle/>
          <a:p>
            <a:r>
              <a:rPr lang="en-US" sz="2000" dirty="0">
                <a:latin typeface="Bahnschrift Condensed" pitchFamily="34" charset="0"/>
              </a:rPr>
              <a:t>Precision fabrication is the heartbeat of modern manufacturing, where every cut, weld, and polish is executed with meticulous attention to detail</a:t>
            </a:r>
            <a:r>
              <a:rPr lang="en-US" sz="2000" dirty="0" smtClean="0">
                <a:latin typeface="Bahnschrift Condensed" pitchFamily="34" charset="0"/>
              </a:rPr>
              <a:t>.</a:t>
            </a:r>
          </a:p>
          <a:p>
            <a:r>
              <a:rPr lang="en-US" sz="2000" dirty="0" smtClean="0">
                <a:latin typeface="Bahnschrift Condensed" pitchFamily="34" charset="0"/>
              </a:rPr>
              <a:t> </a:t>
            </a:r>
            <a:r>
              <a:rPr lang="en-US" sz="2000" dirty="0">
                <a:latin typeface="Bahnschrift Condensed" pitchFamily="34" charset="0"/>
              </a:rPr>
              <a:t>At </a:t>
            </a:r>
            <a:r>
              <a:rPr lang="en-US" sz="2000" dirty="0" smtClean="0">
                <a:solidFill>
                  <a:schemeClr val="bg1"/>
                </a:solidFill>
                <a:latin typeface="Bahnschrift Condensed" pitchFamily="34" charset="0"/>
              </a:rPr>
              <a:t>RR Engineering </a:t>
            </a:r>
            <a:r>
              <a:rPr lang="en-US" sz="2000" dirty="0">
                <a:latin typeface="Bahnschrift Condensed" pitchFamily="34" charset="0"/>
              </a:rPr>
              <a:t>we're not just a part of this industry; we're the artisans of precision, crafting components that elevate industries and redefine possibilities</a:t>
            </a:r>
            <a:r>
              <a:rPr lang="en-US" sz="1400" dirty="0">
                <a:latin typeface="Bahnschrift Condensed" pitchFamily="34" charset="0"/>
              </a:rPr>
              <a:t>.</a:t>
            </a:r>
            <a:endParaRPr lang="en-US" sz="1400" b="1" dirty="0">
              <a:solidFill>
                <a:schemeClr val="bg1"/>
              </a:solidFill>
              <a:latin typeface="Bahnschrift Condensed" pitchFamily="34" charset="0"/>
            </a:endParaRPr>
          </a:p>
        </p:txBody>
      </p:sp>
      <p:sp>
        <p:nvSpPr>
          <p:cNvPr id="7" name="TextBox 6"/>
          <p:cNvSpPr txBox="1"/>
          <p:nvPr/>
        </p:nvSpPr>
        <p:spPr>
          <a:xfrm>
            <a:off x="3505200" y="5257800"/>
            <a:ext cx="5257800" cy="1323439"/>
          </a:xfrm>
          <a:prstGeom prst="rect">
            <a:avLst/>
          </a:prstGeom>
          <a:noFill/>
        </p:spPr>
        <p:txBody>
          <a:bodyPr wrap="square" rtlCol="0">
            <a:spAutoFit/>
          </a:bodyPr>
          <a:lstStyle/>
          <a:p>
            <a:r>
              <a:rPr lang="en-US" sz="2000" dirty="0">
                <a:latin typeface="Bahnschrift Condensed" pitchFamily="34" charset="0"/>
              </a:rPr>
              <a:t>In a world where precision matters more than ever, </a:t>
            </a:r>
            <a:r>
              <a:rPr lang="en-US" sz="2000" dirty="0" smtClean="0">
                <a:latin typeface="Bahnschrift Condensed" pitchFamily="34" charset="0"/>
              </a:rPr>
              <a:t>trust</a:t>
            </a:r>
          </a:p>
          <a:p>
            <a:r>
              <a:rPr lang="en-US" sz="2000" dirty="0" smtClean="0">
                <a:latin typeface="Bahnschrift Condensed" pitchFamily="34" charset="0"/>
              </a:rPr>
              <a:t> RR Engineering deliver </a:t>
            </a:r>
            <a:r>
              <a:rPr lang="en-US" sz="2000" dirty="0">
                <a:latin typeface="Bahnschrift Condensed" pitchFamily="34" charset="0"/>
              </a:rPr>
              <a:t>excellence without compromise. </a:t>
            </a:r>
            <a:r>
              <a:rPr lang="en-US" sz="2000" dirty="0">
                <a:latin typeface="Bahnschrift Condensed" pitchFamily="34" charset="0"/>
              </a:rPr>
              <a:t>Join us in redefining the standards of precision fabrication and shaping a world where perfection is the norm.</a:t>
            </a:r>
          </a:p>
        </p:txBody>
      </p:sp>
      <p:pic>
        <p:nvPicPr>
          <p:cNvPr id="9" name="Picture 8" descr="WhatsApp_Image_2024-05-19_at_1.27.14_PM-removebg-preview.png"/>
          <p:cNvPicPr>
            <a:picLocks noChangeAspect="1"/>
          </p:cNvPicPr>
          <p:nvPr/>
        </p:nvPicPr>
        <p:blipFill>
          <a:blip r:embed="rId3" cstate="print"/>
          <a:stretch>
            <a:fillRect/>
          </a:stretch>
        </p:blipFill>
        <p:spPr>
          <a:xfrm>
            <a:off x="6781800" y="1752600"/>
            <a:ext cx="2209800" cy="15196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photo-1162545693-612x612.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971800" y="0"/>
            <a:ext cx="3244799" cy="646331"/>
          </a:xfrm>
          <a:prstGeom prst="rect">
            <a:avLst/>
          </a:prstGeom>
          <a:noFill/>
        </p:spPr>
        <p:txBody>
          <a:bodyPr wrap="none" rtlCol="0">
            <a:spAutoFit/>
          </a:bodyPr>
          <a:lstStyle/>
          <a:p>
            <a:pPr algn="ctr"/>
            <a:r>
              <a:rPr lang="en-US" sz="3600" b="1" dirty="0" smtClean="0">
                <a:latin typeface="Bahnschrift Condensed" pitchFamily="34" charset="0"/>
              </a:rPr>
              <a:t>INDUSTRIES SERVING</a:t>
            </a:r>
            <a:endParaRPr lang="en-US" sz="3600" b="1" dirty="0">
              <a:latin typeface="Bahnschrift Condensed" pitchFamily="34" charset="0"/>
            </a:endParaRPr>
          </a:p>
        </p:txBody>
      </p:sp>
      <p:pic>
        <p:nvPicPr>
          <p:cNvPr id="6" name="Picture 5" descr="istockphoto-1127839292-612x612.jpg"/>
          <p:cNvPicPr>
            <a:picLocks noChangeAspect="1"/>
          </p:cNvPicPr>
          <p:nvPr/>
        </p:nvPicPr>
        <p:blipFill>
          <a:blip r:embed="rId3"/>
          <a:stretch>
            <a:fillRect/>
          </a:stretch>
        </p:blipFill>
        <p:spPr>
          <a:xfrm>
            <a:off x="152400" y="685800"/>
            <a:ext cx="3030682"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istockphoto-1156873334-612x612.jpg"/>
          <p:cNvPicPr>
            <a:picLocks noChangeAspect="1"/>
          </p:cNvPicPr>
          <p:nvPr/>
        </p:nvPicPr>
        <p:blipFill>
          <a:blip r:embed="rId4"/>
          <a:stretch>
            <a:fillRect/>
          </a:stretch>
        </p:blipFill>
        <p:spPr>
          <a:xfrm>
            <a:off x="3276599" y="685800"/>
            <a:ext cx="2895601"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istockphoto-1352825159-612x612.jpg"/>
          <p:cNvPicPr>
            <a:picLocks noChangeAspect="1"/>
          </p:cNvPicPr>
          <p:nvPr/>
        </p:nvPicPr>
        <p:blipFill>
          <a:blip r:embed="rId5"/>
          <a:stretch>
            <a:fillRect/>
          </a:stretch>
        </p:blipFill>
        <p:spPr>
          <a:xfrm>
            <a:off x="6248400" y="685800"/>
            <a:ext cx="2695035"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istockphoto-1468266144-612x612.jpg"/>
          <p:cNvPicPr>
            <a:picLocks noChangeAspect="1"/>
          </p:cNvPicPr>
          <p:nvPr/>
        </p:nvPicPr>
        <p:blipFill>
          <a:blip r:embed="rId6"/>
          <a:stretch>
            <a:fillRect/>
          </a:stretch>
        </p:blipFill>
        <p:spPr>
          <a:xfrm>
            <a:off x="228600" y="2837688"/>
            <a:ext cx="2949897" cy="1658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istockphoto-1420952482-612x612.jpg"/>
          <p:cNvPicPr>
            <a:picLocks noChangeAspect="1"/>
          </p:cNvPicPr>
          <p:nvPr/>
        </p:nvPicPr>
        <p:blipFill>
          <a:blip r:embed="rId7"/>
          <a:stretch>
            <a:fillRect/>
          </a:stretch>
        </p:blipFill>
        <p:spPr>
          <a:xfrm>
            <a:off x="3276600" y="2819400"/>
            <a:ext cx="2819400" cy="1641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istockphoto-1452166359-612x612.jpg"/>
          <p:cNvPicPr>
            <a:picLocks noChangeAspect="1"/>
          </p:cNvPicPr>
          <p:nvPr/>
        </p:nvPicPr>
        <p:blipFill>
          <a:blip r:embed="rId8"/>
          <a:stretch>
            <a:fillRect/>
          </a:stretch>
        </p:blipFill>
        <p:spPr>
          <a:xfrm>
            <a:off x="6248400" y="2895600"/>
            <a:ext cx="266700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istockphoto-1308281369-612x612.jpg"/>
          <p:cNvPicPr>
            <a:picLocks noChangeAspect="1"/>
          </p:cNvPicPr>
          <p:nvPr/>
        </p:nvPicPr>
        <p:blipFill>
          <a:blip r:embed="rId9"/>
          <a:stretch>
            <a:fillRect/>
          </a:stretch>
        </p:blipFill>
        <p:spPr>
          <a:xfrm>
            <a:off x="304800" y="4845299"/>
            <a:ext cx="2819400" cy="1555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istockphoto-1179301424-612x612.jpg"/>
          <p:cNvPicPr>
            <a:picLocks noChangeAspect="1"/>
          </p:cNvPicPr>
          <p:nvPr/>
        </p:nvPicPr>
        <p:blipFill>
          <a:blip r:embed="rId10"/>
          <a:stretch>
            <a:fillRect/>
          </a:stretch>
        </p:blipFill>
        <p:spPr>
          <a:xfrm>
            <a:off x="3316224" y="4826862"/>
            <a:ext cx="2703576" cy="1522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istockphoto-1416377170-612x612.jpg"/>
          <p:cNvPicPr>
            <a:picLocks noChangeAspect="1"/>
          </p:cNvPicPr>
          <p:nvPr/>
        </p:nvPicPr>
        <p:blipFill>
          <a:blip r:embed="rId11"/>
          <a:stretch>
            <a:fillRect/>
          </a:stretch>
        </p:blipFill>
        <p:spPr>
          <a:xfrm>
            <a:off x="6223187" y="4800600"/>
            <a:ext cx="2616013"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990600" y="2286000"/>
            <a:ext cx="1371600" cy="646331"/>
          </a:xfrm>
          <a:prstGeom prst="rect">
            <a:avLst/>
          </a:prstGeom>
          <a:noFill/>
        </p:spPr>
        <p:txBody>
          <a:bodyPr wrap="square" rtlCol="0">
            <a:spAutoFit/>
          </a:bodyPr>
          <a:lstStyle/>
          <a:p>
            <a:pPr algn="ctr"/>
            <a:r>
              <a:rPr lang="en-US" sz="1400" b="1" dirty="0" smtClean="0">
                <a:latin typeface="Bahnschrift Condensed" pitchFamily="34" charset="0"/>
              </a:rPr>
              <a:t>AEROSPACE</a:t>
            </a:r>
            <a:r>
              <a:rPr lang="en-US" sz="3600" b="1" dirty="0" smtClean="0">
                <a:latin typeface="Bahnschrift Condensed" pitchFamily="34" charset="0"/>
              </a:rPr>
              <a:t> </a:t>
            </a:r>
            <a:endParaRPr lang="en-US" sz="3600" b="1" dirty="0">
              <a:latin typeface="Bahnschrift Condensed" pitchFamily="34" charset="0"/>
            </a:endParaRPr>
          </a:p>
        </p:txBody>
      </p:sp>
      <p:sp>
        <p:nvSpPr>
          <p:cNvPr id="16" name="TextBox 15"/>
          <p:cNvSpPr txBox="1"/>
          <p:nvPr/>
        </p:nvSpPr>
        <p:spPr>
          <a:xfrm>
            <a:off x="4114800" y="2249269"/>
            <a:ext cx="1371600" cy="646331"/>
          </a:xfrm>
          <a:prstGeom prst="rect">
            <a:avLst/>
          </a:prstGeom>
          <a:noFill/>
        </p:spPr>
        <p:txBody>
          <a:bodyPr wrap="square" rtlCol="0">
            <a:spAutoFit/>
          </a:bodyPr>
          <a:lstStyle/>
          <a:p>
            <a:pPr algn="ctr"/>
            <a:r>
              <a:rPr lang="en-US" sz="1400" b="1" dirty="0" smtClean="0">
                <a:latin typeface="Bahnschrift Condensed" pitchFamily="34" charset="0"/>
              </a:rPr>
              <a:t>AUTOMATION</a:t>
            </a:r>
            <a:r>
              <a:rPr lang="en-US" sz="3600" b="1" dirty="0" smtClean="0">
                <a:latin typeface="Bahnschrift Condensed" pitchFamily="34" charset="0"/>
              </a:rPr>
              <a:t> </a:t>
            </a:r>
            <a:endParaRPr lang="en-US" sz="3600" b="1" dirty="0">
              <a:latin typeface="Bahnschrift Condensed" pitchFamily="34" charset="0"/>
            </a:endParaRPr>
          </a:p>
        </p:txBody>
      </p:sp>
      <p:sp>
        <p:nvSpPr>
          <p:cNvPr id="17" name="TextBox 16"/>
          <p:cNvSpPr txBox="1"/>
          <p:nvPr/>
        </p:nvSpPr>
        <p:spPr>
          <a:xfrm>
            <a:off x="7010400" y="2286000"/>
            <a:ext cx="1371600" cy="646331"/>
          </a:xfrm>
          <a:prstGeom prst="rect">
            <a:avLst/>
          </a:prstGeom>
          <a:noFill/>
        </p:spPr>
        <p:txBody>
          <a:bodyPr wrap="square" rtlCol="0">
            <a:spAutoFit/>
          </a:bodyPr>
          <a:lstStyle/>
          <a:p>
            <a:pPr algn="ctr"/>
            <a:r>
              <a:rPr lang="en-US" sz="1400" b="1" dirty="0" smtClean="0">
                <a:latin typeface="Bahnschrift Condensed" pitchFamily="34" charset="0"/>
              </a:rPr>
              <a:t>AUTOMOTIVE</a:t>
            </a:r>
            <a:r>
              <a:rPr lang="en-US" sz="3600" b="1" dirty="0" smtClean="0">
                <a:latin typeface="Bahnschrift Condensed" pitchFamily="34" charset="0"/>
              </a:rPr>
              <a:t> </a:t>
            </a:r>
            <a:endParaRPr lang="en-US" sz="3600" b="1" dirty="0">
              <a:latin typeface="Bahnschrift Condensed" pitchFamily="34" charset="0"/>
            </a:endParaRPr>
          </a:p>
        </p:txBody>
      </p:sp>
      <p:sp>
        <p:nvSpPr>
          <p:cNvPr id="18" name="TextBox 17"/>
          <p:cNvSpPr txBox="1"/>
          <p:nvPr/>
        </p:nvSpPr>
        <p:spPr>
          <a:xfrm>
            <a:off x="990600" y="4191000"/>
            <a:ext cx="1371600" cy="646331"/>
          </a:xfrm>
          <a:prstGeom prst="rect">
            <a:avLst/>
          </a:prstGeom>
          <a:noFill/>
        </p:spPr>
        <p:txBody>
          <a:bodyPr wrap="square" rtlCol="0">
            <a:spAutoFit/>
          </a:bodyPr>
          <a:lstStyle/>
          <a:p>
            <a:pPr algn="ctr"/>
            <a:r>
              <a:rPr lang="en-US" sz="1400" b="1" dirty="0" smtClean="0">
                <a:latin typeface="Bahnschrift Condensed" pitchFamily="34" charset="0"/>
              </a:rPr>
              <a:t>SEMICONDUCTOR</a:t>
            </a:r>
            <a:r>
              <a:rPr lang="en-US" sz="3600" b="1" dirty="0" smtClean="0">
                <a:latin typeface="Bahnschrift Condensed" pitchFamily="34" charset="0"/>
              </a:rPr>
              <a:t> </a:t>
            </a:r>
            <a:endParaRPr lang="en-US" sz="3600" b="1" dirty="0">
              <a:latin typeface="Bahnschrift Condensed" pitchFamily="34" charset="0"/>
            </a:endParaRPr>
          </a:p>
        </p:txBody>
      </p:sp>
      <p:sp>
        <p:nvSpPr>
          <p:cNvPr id="19" name="TextBox 18"/>
          <p:cNvSpPr txBox="1"/>
          <p:nvPr/>
        </p:nvSpPr>
        <p:spPr>
          <a:xfrm>
            <a:off x="4114800" y="4191000"/>
            <a:ext cx="1371600" cy="646331"/>
          </a:xfrm>
          <a:prstGeom prst="rect">
            <a:avLst/>
          </a:prstGeom>
          <a:noFill/>
        </p:spPr>
        <p:txBody>
          <a:bodyPr wrap="square" rtlCol="0">
            <a:spAutoFit/>
          </a:bodyPr>
          <a:lstStyle/>
          <a:p>
            <a:pPr algn="ctr"/>
            <a:r>
              <a:rPr lang="en-US" sz="1400" b="1" dirty="0" smtClean="0">
                <a:latin typeface="Bahnschrift Condensed" pitchFamily="34" charset="0"/>
              </a:rPr>
              <a:t>ELECTRICAL </a:t>
            </a:r>
            <a:r>
              <a:rPr lang="en-US" sz="3600" b="1" dirty="0" smtClean="0">
                <a:latin typeface="Bahnschrift Condensed" pitchFamily="34" charset="0"/>
              </a:rPr>
              <a:t> </a:t>
            </a:r>
            <a:endParaRPr lang="en-US" sz="3600" b="1" dirty="0">
              <a:latin typeface="Bahnschrift Condensed" pitchFamily="34" charset="0"/>
            </a:endParaRPr>
          </a:p>
        </p:txBody>
      </p:sp>
      <p:sp>
        <p:nvSpPr>
          <p:cNvPr id="20" name="TextBox 19"/>
          <p:cNvSpPr txBox="1"/>
          <p:nvPr/>
        </p:nvSpPr>
        <p:spPr>
          <a:xfrm>
            <a:off x="6934200" y="4191000"/>
            <a:ext cx="1371600" cy="646331"/>
          </a:xfrm>
          <a:prstGeom prst="rect">
            <a:avLst/>
          </a:prstGeom>
          <a:noFill/>
        </p:spPr>
        <p:txBody>
          <a:bodyPr wrap="square" rtlCol="0">
            <a:spAutoFit/>
          </a:bodyPr>
          <a:lstStyle/>
          <a:p>
            <a:pPr algn="ctr"/>
            <a:r>
              <a:rPr lang="en-US" sz="1400" b="1" dirty="0" smtClean="0">
                <a:latin typeface="Bahnschrift Condensed" pitchFamily="34" charset="0"/>
              </a:rPr>
              <a:t>LIQUID PROCESSING </a:t>
            </a:r>
            <a:r>
              <a:rPr lang="en-US" sz="3600" b="1" dirty="0" smtClean="0">
                <a:latin typeface="Bahnschrift Condensed" pitchFamily="34" charset="0"/>
              </a:rPr>
              <a:t> </a:t>
            </a:r>
            <a:endParaRPr lang="en-US" sz="3600" b="1" dirty="0">
              <a:latin typeface="Bahnschrift Condensed" pitchFamily="34" charset="0"/>
            </a:endParaRPr>
          </a:p>
        </p:txBody>
      </p:sp>
      <p:sp>
        <p:nvSpPr>
          <p:cNvPr id="21" name="TextBox 20"/>
          <p:cNvSpPr txBox="1"/>
          <p:nvPr/>
        </p:nvSpPr>
        <p:spPr>
          <a:xfrm>
            <a:off x="990600" y="6211669"/>
            <a:ext cx="1371600" cy="646331"/>
          </a:xfrm>
          <a:prstGeom prst="rect">
            <a:avLst/>
          </a:prstGeom>
          <a:noFill/>
        </p:spPr>
        <p:txBody>
          <a:bodyPr wrap="square" rtlCol="0">
            <a:spAutoFit/>
          </a:bodyPr>
          <a:lstStyle/>
          <a:p>
            <a:pPr algn="ctr"/>
            <a:r>
              <a:rPr lang="en-US" sz="1400" b="1" dirty="0" smtClean="0">
                <a:latin typeface="Bahnschrift Condensed" pitchFamily="34" charset="0"/>
              </a:rPr>
              <a:t>FOOD PROCESSING</a:t>
            </a:r>
            <a:r>
              <a:rPr lang="en-US" sz="3600" b="1" dirty="0" smtClean="0">
                <a:latin typeface="Bahnschrift Condensed" pitchFamily="34" charset="0"/>
              </a:rPr>
              <a:t> </a:t>
            </a:r>
            <a:endParaRPr lang="en-US" sz="3600" b="1" dirty="0">
              <a:latin typeface="Bahnschrift Condensed" pitchFamily="34" charset="0"/>
            </a:endParaRPr>
          </a:p>
        </p:txBody>
      </p:sp>
      <p:sp>
        <p:nvSpPr>
          <p:cNvPr id="22" name="TextBox 21"/>
          <p:cNvSpPr txBox="1"/>
          <p:nvPr/>
        </p:nvSpPr>
        <p:spPr>
          <a:xfrm>
            <a:off x="3886200" y="6400800"/>
            <a:ext cx="1752600" cy="307777"/>
          </a:xfrm>
          <a:prstGeom prst="rect">
            <a:avLst/>
          </a:prstGeom>
          <a:noFill/>
        </p:spPr>
        <p:txBody>
          <a:bodyPr wrap="square" rtlCol="0">
            <a:spAutoFit/>
          </a:bodyPr>
          <a:lstStyle/>
          <a:p>
            <a:pPr algn="ctr"/>
            <a:r>
              <a:rPr lang="en-US" sz="1400" b="1" dirty="0" smtClean="0">
                <a:latin typeface="Bahnschrift Condensed" pitchFamily="34" charset="0"/>
              </a:rPr>
              <a:t>BEVERAGE PROCESSING</a:t>
            </a:r>
            <a:endParaRPr lang="en-US" sz="3600" b="1" dirty="0">
              <a:latin typeface="Bahnschrift Condensed" pitchFamily="34" charset="0"/>
            </a:endParaRPr>
          </a:p>
        </p:txBody>
      </p:sp>
      <p:sp>
        <p:nvSpPr>
          <p:cNvPr id="27" name="TextBox 26"/>
          <p:cNvSpPr txBox="1"/>
          <p:nvPr/>
        </p:nvSpPr>
        <p:spPr>
          <a:xfrm>
            <a:off x="6934200" y="6400800"/>
            <a:ext cx="1371600" cy="307777"/>
          </a:xfrm>
          <a:prstGeom prst="rect">
            <a:avLst/>
          </a:prstGeom>
          <a:noFill/>
        </p:spPr>
        <p:txBody>
          <a:bodyPr wrap="square" rtlCol="0">
            <a:spAutoFit/>
          </a:bodyPr>
          <a:lstStyle/>
          <a:p>
            <a:pPr algn="ctr"/>
            <a:r>
              <a:rPr lang="en-US" sz="1400" b="1" dirty="0" smtClean="0">
                <a:latin typeface="Bahnschrift Condensed" pitchFamily="34" charset="0"/>
              </a:rPr>
              <a:t>OIL &amp; GAS </a:t>
            </a:r>
            <a:endParaRPr lang="en-US" sz="3600" b="1" dirty="0">
              <a:latin typeface="Bahnschrift Condensed" pitchFamily="34" charset="0"/>
            </a:endParaRPr>
          </a:p>
        </p:txBody>
      </p:sp>
      <p:pic>
        <p:nvPicPr>
          <p:cNvPr id="28" name="Picture 27" descr="WhatsApp_Image_2024-05-19_at_1.27.14_PM-removebg-preview.png"/>
          <p:cNvPicPr>
            <a:picLocks noChangeAspect="1"/>
          </p:cNvPicPr>
          <p:nvPr/>
        </p:nvPicPr>
        <p:blipFill>
          <a:blip r:embed="rId12" cstate="print"/>
          <a:stretch>
            <a:fillRect/>
          </a:stretch>
        </p:blipFill>
        <p:spPr>
          <a:xfrm>
            <a:off x="8001000" y="0"/>
            <a:ext cx="914400" cy="6288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photo-1162545693-612x612.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590800" y="0"/>
            <a:ext cx="4217821" cy="646331"/>
          </a:xfrm>
          <a:prstGeom prst="rect">
            <a:avLst/>
          </a:prstGeom>
          <a:noFill/>
        </p:spPr>
        <p:txBody>
          <a:bodyPr wrap="none" rtlCol="0">
            <a:spAutoFit/>
          </a:bodyPr>
          <a:lstStyle/>
          <a:p>
            <a:pPr algn="ctr"/>
            <a:r>
              <a:rPr lang="en-US" sz="3600" b="1" dirty="0" smtClean="0">
                <a:latin typeface="Bahnschrift Condensed" pitchFamily="34" charset="0"/>
              </a:rPr>
              <a:t>PRODUCT GALLERY- GATES </a:t>
            </a:r>
            <a:endParaRPr lang="en-US" sz="3600" b="1" dirty="0">
              <a:latin typeface="Bahnschrift Condensed" pitchFamily="34" charset="0"/>
            </a:endParaRPr>
          </a:p>
        </p:txBody>
      </p:sp>
      <p:pic>
        <p:nvPicPr>
          <p:cNvPr id="28" name="Picture 27" descr="WhatsApp_Image_2024-05-19_at_1.27.14_PM-removebg-preview.png"/>
          <p:cNvPicPr>
            <a:picLocks noChangeAspect="1"/>
          </p:cNvPicPr>
          <p:nvPr/>
        </p:nvPicPr>
        <p:blipFill>
          <a:blip r:embed="rId3" cstate="print"/>
          <a:stretch>
            <a:fillRect/>
          </a:stretch>
        </p:blipFill>
        <p:spPr>
          <a:xfrm>
            <a:off x="8001000" y="0"/>
            <a:ext cx="914400" cy="628839"/>
          </a:xfrm>
          <a:prstGeom prst="rect">
            <a:avLst/>
          </a:prstGeom>
        </p:spPr>
      </p:pic>
      <p:pic>
        <p:nvPicPr>
          <p:cNvPr id="23" name="Picture 22" descr="99fa9e251a8d486990b5ac239e243654.jpg"/>
          <p:cNvPicPr>
            <a:picLocks noChangeAspect="1"/>
          </p:cNvPicPr>
          <p:nvPr/>
        </p:nvPicPr>
        <p:blipFill>
          <a:blip r:embed="rId4"/>
          <a:stretch>
            <a:fillRect/>
          </a:stretch>
        </p:blipFill>
        <p:spPr>
          <a:xfrm>
            <a:off x="76199" y="609600"/>
            <a:ext cx="4162401"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descr="53a060310ff3f530882271f0e185c7d8.jpg"/>
          <p:cNvPicPr>
            <a:picLocks noChangeAspect="1"/>
          </p:cNvPicPr>
          <p:nvPr/>
        </p:nvPicPr>
        <p:blipFill>
          <a:blip r:embed="rId5"/>
          <a:stretch>
            <a:fillRect/>
          </a:stretch>
        </p:blipFill>
        <p:spPr>
          <a:xfrm>
            <a:off x="4358640" y="609600"/>
            <a:ext cx="463296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descr="7474a170071014730a0c262f6e3be2ac.jpg"/>
          <p:cNvPicPr>
            <a:picLocks noChangeAspect="1"/>
          </p:cNvPicPr>
          <p:nvPr/>
        </p:nvPicPr>
        <p:blipFill>
          <a:blip r:embed="rId6"/>
          <a:stretch>
            <a:fillRect/>
          </a:stretch>
        </p:blipFill>
        <p:spPr>
          <a:xfrm>
            <a:off x="152400" y="3705368"/>
            <a:ext cx="4343400" cy="2852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descr="9c1147e0b674eea971c01cf28e83cd06.jpg"/>
          <p:cNvPicPr>
            <a:picLocks noChangeAspect="1"/>
          </p:cNvPicPr>
          <p:nvPr/>
        </p:nvPicPr>
        <p:blipFill>
          <a:blip r:embed="rId7"/>
          <a:stretch>
            <a:fillRect/>
          </a:stretch>
        </p:blipFill>
        <p:spPr>
          <a:xfrm>
            <a:off x="4571999" y="3795913"/>
            <a:ext cx="4388479" cy="2757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photo-1162545693-612x612.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981200" y="0"/>
            <a:ext cx="5527475" cy="646331"/>
          </a:xfrm>
          <a:prstGeom prst="rect">
            <a:avLst/>
          </a:prstGeom>
          <a:noFill/>
        </p:spPr>
        <p:txBody>
          <a:bodyPr wrap="none" rtlCol="0">
            <a:spAutoFit/>
          </a:bodyPr>
          <a:lstStyle/>
          <a:p>
            <a:pPr algn="ctr"/>
            <a:r>
              <a:rPr lang="en-US" sz="3600" b="1" dirty="0" smtClean="0">
                <a:latin typeface="Bahnschrift Condensed" pitchFamily="34" charset="0"/>
              </a:rPr>
              <a:t>PRODUCT GALLERY- INTERIOR RAILS </a:t>
            </a:r>
            <a:endParaRPr lang="en-US" sz="3600" b="1" dirty="0">
              <a:latin typeface="Bahnschrift Condensed" pitchFamily="34" charset="0"/>
            </a:endParaRPr>
          </a:p>
        </p:txBody>
      </p:sp>
      <p:pic>
        <p:nvPicPr>
          <p:cNvPr id="28" name="Picture 27" descr="WhatsApp_Image_2024-05-19_at_1.27.14_PM-removebg-preview.png"/>
          <p:cNvPicPr>
            <a:picLocks noChangeAspect="1"/>
          </p:cNvPicPr>
          <p:nvPr/>
        </p:nvPicPr>
        <p:blipFill>
          <a:blip r:embed="rId3" cstate="print"/>
          <a:stretch>
            <a:fillRect/>
          </a:stretch>
        </p:blipFill>
        <p:spPr>
          <a:xfrm>
            <a:off x="8001000" y="0"/>
            <a:ext cx="914400" cy="628839"/>
          </a:xfrm>
          <a:prstGeom prst="rect">
            <a:avLst/>
          </a:prstGeom>
        </p:spPr>
      </p:pic>
      <p:pic>
        <p:nvPicPr>
          <p:cNvPr id="9" name="Picture 8" descr="9cfafac637fc72c40e0c9a44bdf352f5.jpg"/>
          <p:cNvPicPr>
            <a:picLocks noChangeAspect="1"/>
          </p:cNvPicPr>
          <p:nvPr/>
        </p:nvPicPr>
        <p:blipFill>
          <a:blip r:embed="rId4"/>
          <a:stretch>
            <a:fillRect/>
          </a:stretch>
        </p:blipFill>
        <p:spPr>
          <a:xfrm>
            <a:off x="152400" y="1447800"/>
            <a:ext cx="2819400"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81050dcbebbbd4af724d78dd0fd9a4af.jpg"/>
          <p:cNvPicPr>
            <a:picLocks noChangeAspect="1"/>
          </p:cNvPicPr>
          <p:nvPr/>
        </p:nvPicPr>
        <p:blipFill>
          <a:blip r:embed="rId5"/>
          <a:stretch>
            <a:fillRect/>
          </a:stretch>
        </p:blipFill>
        <p:spPr>
          <a:xfrm>
            <a:off x="6172200" y="1524001"/>
            <a:ext cx="2819400"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b203ed20ff5bda1dcd8e3b2478ec1751.jpg"/>
          <p:cNvPicPr>
            <a:picLocks noChangeAspect="1"/>
          </p:cNvPicPr>
          <p:nvPr/>
        </p:nvPicPr>
        <p:blipFill>
          <a:blip r:embed="rId6"/>
          <a:stretch>
            <a:fillRect/>
          </a:stretch>
        </p:blipFill>
        <p:spPr>
          <a:xfrm>
            <a:off x="3048000" y="1524000"/>
            <a:ext cx="3048000"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photo-1162545693-612x612.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590800" y="0"/>
            <a:ext cx="4860626" cy="646331"/>
          </a:xfrm>
          <a:prstGeom prst="rect">
            <a:avLst/>
          </a:prstGeom>
          <a:noFill/>
        </p:spPr>
        <p:txBody>
          <a:bodyPr wrap="none" rtlCol="0">
            <a:spAutoFit/>
          </a:bodyPr>
          <a:lstStyle/>
          <a:p>
            <a:pPr algn="ctr"/>
            <a:r>
              <a:rPr lang="en-US" sz="3600" b="1" dirty="0" smtClean="0">
                <a:latin typeface="Bahnschrift Condensed" pitchFamily="34" charset="0"/>
              </a:rPr>
              <a:t>PRODUCT GALLERY- ART FENCE </a:t>
            </a:r>
            <a:endParaRPr lang="en-US" sz="3600" b="1" dirty="0">
              <a:latin typeface="Bahnschrift Condensed" pitchFamily="34" charset="0"/>
            </a:endParaRPr>
          </a:p>
        </p:txBody>
      </p:sp>
      <p:pic>
        <p:nvPicPr>
          <p:cNvPr id="28" name="Picture 27" descr="WhatsApp_Image_2024-05-19_at_1.27.14_PM-removebg-preview.png"/>
          <p:cNvPicPr>
            <a:picLocks noChangeAspect="1"/>
          </p:cNvPicPr>
          <p:nvPr/>
        </p:nvPicPr>
        <p:blipFill>
          <a:blip r:embed="rId3" cstate="print"/>
          <a:stretch>
            <a:fillRect/>
          </a:stretch>
        </p:blipFill>
        <p:spPr>
          <a:xfrm>
            <a:off x="8001000" y="0"/>
            <a:ext cx="914400" cy="628839"/>
          </a:xfrm>
          <a:prstGeom prst="rect">
            <a:avLst/>
          </a:prstGeom>
        </p:spPr>
      </p:pic>
      <p:pic>
        <p:nvPicPr>
          <p:cNvPr id="1027" name="Picture 3" descr="E:\Gate Designs\4882e550c8509fbe3c3eaefc24726b76.jpg"/>
          <p:cNvPicPr>
            <a:picLocks noChangeAspect="1" noChangeArrowheads="1"/>
          </p:cNvPicPr>
          <p:nvPr/>
        </p:nvPicPr>
        <p:blipFill>
          <a:blip r:embed="rId4"/>
          <a:srcRect/>
          <a:stretch>
            <a:fillRect/>
          </a:stretch>
        </p:blipFill>
        <p:spPr bwMode="auto">
          <a:xfrm>
            <a:off x="762000" y="3276600"/>
            <a:ext cx="46736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f0366f29fe9d470f1effac6152dc498a.jpg"/>
          <p:cNvPicPr>
            <a:picLocks noChangeAspect="1"/>
          </p:cNvPicPr>
          <p:nvPr/>
        </p:nvPicPr>
        <p:blipFill>
          <a:blip r:embed="rId5"/>
          <a:stretch>
            <a:fillRect/>
          </a:stretch>
        </p:blipFill>
        <p:spPr>
          <a:xfrm>
            <a:off x="228600" y="609600"/>
            <a:ext cx="4419600" cy="3284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E:\Gate Designs\5603e932c001436a47d98a88080f0b40.jpg"/>
          <p:cNvPicPr>
            <a:picLocks noChangeAspect="1" noChangeArrowheads="1"/>
          </p:cNvPicPr>
          <p:nvPr/>
        </p:nvPicPr>
        <p:blipFill>
          <a:blip r:embed="rId6"/>
          <a:srcRect/>
          <a:stretch>
            <a:fillRect/>
          </a:stretch>
        </p:blipFill>
        <p:spPr bwMode="auto">
          <a:xfrm>
            <a:off x="5486400" y="605903"/>
            <a:ext cx="3390900" cy="6023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er cutting technology Laser cutting metal industry concept: macro view of industrial digital CNC - computer numerical control CO2 invisible laser beam cutter machine cutting stainless steel sheet with lot of bright shiny sparkles. See also: laser cutting stock pictures, royalty-free photos &amp; images"/>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5" descr="WhatsApp_Image_2024-05-19_at_1.27.14_PM-removebg-preview.png"/>
          <p:cNvPicPr>
            <a:picLocks noChangeAspect="1"/>
          </p:cNvPicPr>
          <p:nvPr/>
        </p:nvPicPr>
        <p:blipFill>
          <a:blip r:embed="rId3" cstate="print"/>
          <a:stretch>
            <a:fillRect/>
          </a:stretch>
        </p:blipFill>
        <p:spPr>
          <a:xfrm>
            <a:off x="8001000" y="133161"/>
            <a:ext cx="914400" cy="628839"/>
          </a:xfrm>
          <a:prstGeom prst="rect">
            <a:avLst/>
          </a:prstGeom>
        </p:spPr>
      </p:pic>
      <p:sp>
        <p:nvSpPr>
          <p:cNvPr id="7" name="TextBox 6"/>
          <p:cNvSpPr txBox="1"/>
          <p:nvPr/>
        </p:nvSpPr>
        <p:spPr>
          <a:xfrm rot="20347784">
            <a:off x="1804900" y="4818387"/>
            <a:ext cx="7930364" cy="707886"/>
          </a:xfrm>
          <a:prstGeom prst="rect">
            <a:avLst/>
          </a:prstGeom>
          <a:noFill/>
        </p:spPr>
        <p:txBody>
          <a:bodyPr wrap="square" rtlCol="0">
            <a:spAutoFit/>
          </a:bodyPr>
          <a:lstStyle/>
          <a:p>
            <a:r>
              <a:rPr lang="en-US" sz="2000" b="1" dirty="0" smtClean="0">
                <a:latin typeface="Bahnschrift Condensed" pitchFamily="34" charset="0"/>
              </a:rPr>
              <a:t>We are pioneers in Laser cut services , can Accomplish difficult Tasks , we facilitate with Bodor make 3Kw super scan Fiber Laser . </a:t>
            </a:r>
            <a:endParaRPr lang="en-US" sz="2000" b="1" dirty="0">
              <a:latin typeface="Bahnschrift Condensed" pitchFamily="34" charset="0"/>
            </a:endParaRPr>
          </a:p>
        </p:txBody>
      </p:sp>
      <p:pic>
        <p:nvPicPr>
          <p:cNvPr id="2051" name="Picture 3" descr="Capture12"/>
          <p:cNvPicPr>
            <a:picLocks noChangeAspect="1" noChangeArrowheads="1"/>
          </p:cNvPicPr>
          <p:nvPr/>
        </p:nvPicPr>
        <p:blipFill>
          <a:blip r:embed="rId4"/>
          <a:srcRect/>
          <a:stretch>
            <a:fillRect/>
          </a:stretch>
        </p:blipFill>
        <p:spPr bwMode="auto">
          <a:xfrm>
            <a:off x="0" y="0"/>
            <a:ext cx="3124200" cy="1724986"/>
          </a:xfrm>
          <a:prstGeom prst="rect">
            <a:avLst/>
          </a:prstGeom>
          <a:ln>
            <a:noFill/>
          </a:ln>
          <a:effectLst>
            <a:softEdge rad="112500"/>
          </a:effectLst>
        </p:spPr>
      </p:pic>
      <p:sp>
        <p:nvSpPr>
          <p:cNvPr id="2053" name="AutoShape 5" descr="Bodor Laser India Pvt. Lt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Bodor Fiber Laser Cutting Machines – HS Machine Tools"/>
          <p:cNvPicPr/>
          <p:nvPr/>
        </p:nvPicPr>
        <p:blipFill>
          <a:blip r:embed="rId5"/>
          <a:stretch>
            <a:fillRect/>
          </a:stretch>
        </p:blipFill>
        <p:spPr bwMode="auto">
          <a:xfrm>
            <a:off x="152400" y="1828800"/>
            <a:ext cx="2286000" cy="1196340"/>
          </a:xfrm>
          <a:prstGeom prst="roundRect">
            <a:avLst/>
          </a:prstGeom>
          <a:noFill/>
          <a:ln>
            <a:noFill/>
          </a:ln>
          <a:effectLst>
            <a:reflection blurRad="6350" stA="50000" endA="300" endPos="90000" dir="5400000" sy="-100000" algn="bl" rotWithShape="0"/>
            <a:softEdge rad="127000"/>
          </a:effectLst>
          <a:scene3d>
            <a:camera prst="perspectiveContrastingRightFacing"/>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240" y="0"/>
          <a:ext cx="9085478" cy="6858000"/>
        </p:xfrm>
        <a:graphic>
          <a:graphicData uri="http://schemas.openxmlformats.org/presentationml/2006/ole">
            <p:oleObj spid="_x0000_s3074" name="Bitmap Image" r:id="rId3" imgW="6095238" imgH="3809524" progId="Paint.Picture">
              <p:embed/>
            </p:oleObj>
          </a:graphicData>
        </a:graphic>
      </p:graphicFrame>
      <p:pic>
        <p:nvPicPr>
          <p:cNvPr id="6" name="Picture 5" descr="WhatsApp_Image_2024-05-19_at_1.27.14_PM-removebg-preview.png"/>
          <p:cNvPicPr>
            <a:picLocks noChangeAspect="1"/>
          </p:cNvPicPr>
          <p:nvPr/>
        </p:nvPicPr>
        <p:blipFill>
          <a:blip r:embed="rId4" cstate="print"/>
          <a:stretch>
            <a:fillRect/>
          </a:stretch>
        </p:blipFill>
        <p:spPr>
          <a:xfrm>
            <a:off x="1676400" y="1981200"/>
            <a:ext cx="2105258" cy="1447800"/>
          </a:xfrm>
          <a:prstGeom prst="rect">
            <a:avLst/>
          </a:prstGeom>
        </p:spPr>
      </p:pic>
      <p:sp>
        <p:nvSpPr>
          <p:cNvPr id="7" name="TextBox 6"/>
          <p:cNvSpPr txBox="1"/>
          <p:nvPr/>
        </p:nvSpPr>
        <p:spPr>
          <a:xfrm>
            <a:off x="2362200" y="3535501"/>
            <a:ext cx="6858000" cy="3170099"/>
          </a:xfrm>
          <a:prstGeom prst="rect">
            <a:avLst/>
          </a:prstGeom>
          <a:noFill/>
        </p:spPr>
        <p:txBody>
          <a:bodyPr wrap="square" rtlCol="0">
            <a:spAutoFit/>
          </a:bodyPr>
          <a:lstStyle/>
          <a:p>
            <a:r>
              <a:rPr lang="en-US" sz="2000" b="1" dirty="0" smtClean="0"/>
              <a:t> </a:t>
            </a:r>
            <a:r>
              <a:rPr lang="en-US" sz="2000" b="1" dirty="0">
                <a:solidFill>
                  <a:schemeClr val="bg1"/>
                </a:solidFill>
                <a:latin typeface="Bahnschrift Condensed" pitchFamily="34" charset="0"/>
              </a:rPr>
              <a:t>precision fabrication isn't just about cutting-edge technology; it's about understanding our clients' needs and surpassing their expectations. We collaborate closely with our partners, offering tailored solutions that address their unique challenges. From concept to completion, we're there every step of the way, providing unparalleled support and expertise.</a:t>
            </a:r>
          </a:p>
          <a:p>
            <a:r>
              <a:rPr lang="en-US" sz="2000" b="1" dirty="0" smtClean="0">
                <a:solidFill>
                  <a:schemeClr val="bg1"/>
                </a:solidFill>
                <a:latin typeface="Bahnschrift Condensed" pitchFamily="34" charset="0"/>
              </a:rPr>
              <a:t>we're </a:t>
            </a:r>
            <a:r>
              <a:rPr lang="en-US" sz="2000" b="1" dirty="0">
                <a:solidFill>
                  <a:schemeClr val="bg1"/>
                </a:solidFill>
                <a:latin typeface="Bahnschrift Condensed" pitchFamily="34" charset="0"/>
              </a:rPr>
              <a:t>not just shaping metal; we're shaping the future. Our commitment to innovation drives us to push the boundaries of what's possible, constantly seeking new techniques, materials, and processes to stay ahead of the curve. As industries evolve, so do we, ensuring that we remain at the forefront of precision fabrication.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wanw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Bodor Laser India Pvt. Lt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istockphoto-1344691970-612x612.jpg"/>
          <p:cNvPicPr>
            <a:picLocks noChangeAspect="1"/>
          </p:cNvPicPr>
          <p:nvPr/>
        </p:nvPicPr>
        <p:blipFill>
          <a:blip r:embed="rId2"/>
          <a:stretch>
            <a:fillRect/>
          </a:stretch>
        </p:blipFill>
        <p:spPr>
          <a:xfrm>
            <a:off x="0" y="0"/>
            <a:ext cx="9144000" cy="6858000"/>
          </a:xfrm>
          <a:prstGeom prst="rect">
            <a:avLst/>
          </a:prstGeom>
        </p:spPr>
      </p:pic>
      <p:sp>
        <p:nvSpPr>
          <p:cNvPr id="10" name="TextBox 9"/>
          <p:cNvSpPr txBox="1"/>
          <p:nvPr/>
        </p:nvSpPr>
        <p:spPr>
          <a:xfrm>
            <a:off x="1371600" y="152400"/>
            <a:ext cx="6514924" cy="461665"/>
          </a:xfrm>
          <a:prstGeom prst="rect">
            <a:avLst/>
          </a:prstGeom>
          <a:noFill/>
        </p:spPr>
        <p:txBody>
          <a:bodyPr wrap="none" rtlCol="0">
            <a:spAutoFit/>
          </a:bodyPr>
          <a:lstStyle/>
          <a:p>
            <a:pPr algn="ctr"/>
            <a:r>
              <a:rPr lang="en-US" sz="2400" b="1" dirty="0" smtClean="0">
                <a:solidFill>
                  <a:schemeClr val="bg1"/>
                </a:solidFill>
                <a:latin typeface="BankGothic Md BT" pitchFamily="34" charset="0"/>
              </a:rPr>
              <a:t>RR ENGINEERING WORKS SDN BHD</a:t>
            </a:r>
            <a:endParaRPr lang="en-US" sz="2400" b="1" dirty="0">
              <a:solidFill>
                <a:schemeClr val="bg1"/>
              </a:solidFill>
              <a:latin typeface="BankGothic Md BT" pitchFamily="34" charset="0"/>
            </a:endParaRPr>
          </a:p>
        </p:txBody>
      </p:sp>
      <p:sp>
        <p:nvSpPr>
          <p:cNvPr id="13" name="TextBox 12"/>
          <p:cNvSpPr txBox="1"/>
          <p:nvPr/>
        </p:nvSpPr>
        <p:spPr>
          <a:xfrm>
            <a:off x="4343400" y="2590800"/>
            <a:ext cx="4714409" cy="1015663"/>
          </a:xfrm>
          <a:prstGeom prst="rect">
            <a:avLst/>
          </a:prstGeom>
          <a:noFill/>
        </p:spPr>
        <p:txBody>
          <a:bodyPr wrap="square" rtlCol="0">
            <a:spAutoFit/>
          </a:bodyPr>
          <a:lstStyle/>
          <a:p>
            <a:pPr algn="ctr"/>
            <a:r>
              <a:rPr lang="en-US" sz="2000" b="1" dirty="0">
                <a:solidFill>
                  <a:schemeClr val="bg1"/>
                </a:solidFill>
                <a:latin typeface="BankGothic Md BT" pitchFamily="34" charset="0"/>
              </a:rPr>
              <a:t>We would be delighted to have you join us in advancing welding technology.</a:t>
            </a:r>
          </a:p>
        </p:txBody>
      </p:sp>
      <p:pic>
        <p:nvPicPr>
          <p:cNvPr id="21509" name="Picture 5" descr="WhatsApp_Image_2024-05-19_at_1"/>
          <p:cNvPicPr>
            <a:picLocks noChangeAspect="1" noChangeArrowheads="1"/>
          </p:cNvPicPr>
          <p:nvPr/>
        </p:nvPicPr>
        <p:blipFill>
          <a:blip r:embed="rId3">
            <a:lum bright="70000" contrast="-70000"/>
            <a:grayscl/>
          </a:blip>
          <a:srcRect/>
          <a:stretch>
            <a:fillRect/>
          </a:stretch>
        </p:blipFill>
        <p:spPr bwMode="auto">
          <a:xfrm>
            <a:off x="5638800" y="4191000"/>
            <a:ext cx="2971800" cy="2043730"/>
          </a:xfrm>
          <a:prstGeom prst="rect">
            <a:avLst/>
          </a:prstGeom>
          <a:noFill/>
          <a:ln w="9525">
            <a:noFill/>
            <a:miter lim="800000"/>
            <a:headEnd/>
            <a:tailEnd/>
          </a:ln>
        </p:spPr>
      </p:pic>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320</Words>
  <Application>Microsoft Office PowerPoint</Application>
  <PresentationFormat>On-screen Show (4:3)</PresentationFormat>
  <Paragraphs>30</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Paintbrush Picture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36</cp:revision>
  <dcterms:created xsi:type="dcterms:W3CDTF">2024-05-19T06:06:39Z</dcterms:created>
  <dcterms:modified xsi:type="dcterms:W3CDTF">2024-05-19T13:48:13Z</dcterms:modified>
</cp:coreProperties>
</file>